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6387" autoAdjust="0"/>
  </p:normalViewPr>
  <p:slideViewPr>
    <p:cSldViewPr snapToGrid="0">
      <p:cViewPr varScale="1">
        <p:scale>
          <a:sx n="73" d="100"/>
          <a:sy n="73" d="100"/>
        </p:scale>
        <p:origin x="4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mtClean="0"/>
              <a:t>Merhaba arkadaşlar,</a:t>
            </a:r>
            <a:r>
              <a:rPr lang="tr-TR" baseline="0" smtClean="0"/>
              <a:t> artık kapı seviyesinde bir tasarım yapabilir hale geldik. Yani bir tane puzzle ‘ı tasarlamış olduk değil mi? İşçimizde and kapısı oldu. Yani bu işçi ne yapıyor? A ile B girişini alıp eğer her ikisi de 1 ise dışarıya 1 aktarıyor değilse 0 aktarıyor. </a:t>
            </a:r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3006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mtClean="0"/>
              <a:t>Merhaba arkadaşlar,</a:t>
            </a:r>
            <a:r>
              <a:rPr lang="tr-TR" baseline="0" smtClean="0"/>
              <a:t> artık kapı seviyesinde bir tasarım yapabilir hale geldik. Yani bir tane puzzle ‘ı tasarlamış olduk değil mi? İşçimizde and kapısı oldu. Yani bu işçi ne yapıyor? A ile B girişini alıp eğer her ikisi de 1 ise dışarıya 1 aktarıyor değilse 0 aktarıyor. </a:t>
            </a:r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07666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20.10.2021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888836" y="6045200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86" y="1884565"/>
            <a:ext cx="5819775" cy="2324100"/>
          </a:xfrm>
          <a:prstGeom prst="rect">
            <a:avLst/>
          </a:prstGeom>
        </p:spPr>
      </p:pic>
      <p:sp>
        <p:nvSpPr>
          <p:cNvPr id="7" name="Metin kutusu 6"/>
          <p:cNvSpPr txBox="1"/>
          <p:nvPr/>
        </p:nvSpPr>
        <p:spPr>
          <a:xfrm>
            <a:off x="2103120" y="1288473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Full Adder</a:t>
            </a:r>
            <a:endParaRPr lang="tr-TR"/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7195" y="4675822"/>
            <a:ext cx="3790950" cy="1895475"/>
          </a:xfrm>
          <a:prstGeom prst="rect">
            <a:avLst/>
          </a:prstGeom>
        </p:spPr>
      </p:pic>
      <p:sp>
        <p:nvSpPr>
          <p:cNvPr id="9" name="Metin kutusu 8"/>
          <p:cNvSpPr txBox="1"/>
          <p:nvPr/>
        </p:nvSpPr>
        <p:spPr>
          <a:xfrm>
            <a:off x="5338121" y="201168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x</a:t>
            </a:r>
            <a:endParaRPr lang="tr-TR"/>
          </a:p>
        </p:txBody>
      </p:sp>
      <p:sp>
        <p:nvSpPr>
          <p:cNvPr id="10" name="Metin kutusu 9"/>
          <p:cNvSpPr txBox="1"/>
          <p:nvPr/>
        </p:nvSpPr>
        <p:spPr>
          <a:xfrm>
            <a:off x="5622173" y="3839333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y</a:t>
            </a:r>
            <a:endParaRPr lang="tr-TR"/>
          </a:p>
        </p:txBody>
      </p:sp>
      <p:sp>
        <p:nvSpPr>
          <p:cNvPr id="11" name="Metin kutusu 10"/>
          <p:cNvSpPr txBox="1"/>
          <p:nvPr/>
        </p:nvSpPr>
        <p:spPr>
          <a:xfrm>
            <a:off x="6911042" y="3046615"/>
            <a:ext cx="273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mtClean="0"/>
              <a:t>z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0037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0587" y="1023937"/>
            <a:ext cx="2790825" cy="4810125"/>
          </a:xfrm>
          <a:prstGeom prst="rect">
            <a:avLst/>
          </a:prstGeom>
        </p:spPr>
      </p:pic>
      <p:sp>
        <p:nvSpPr>
          <p:cNvPr id="4" name="Metin kutusu 3"/>
          <p:cNvSpPr txBox="1"/>
          <p:nvPr/>
        </p:nvSpPr>
        <p:spPr>
          <a:xfrm>
            <a:off x="4310743" y="1175657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A[3]</a:t>
            </a:r>
            <a:endParaRPr lang="tr-TR"/>
          </a:p>
        </p:txBody>
      </p:sp>
      <p:sp>
        <p:nvSpPr>
          <p:cNvPr id="5" name="Metin kutusu 4"/>
          <p:cNvSpPr txBox="1"/>
          <p:nvPr/>
        </p:nvSpPr>
        <p:spPr>
          <a:xfrm>
            <a:off x="4363131" y="2385332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A[2]</a:t>
            </a:r>
            <a:endParaRPr lang="tr-TR"/>
          </a:p>
        </p:txBody>
      </p:sp>
      <p:sp>
        <p:nvSpPr>
          <p:cNvPr id="6" name="Metin kutusu 5"/>
          <p:cNvSpPr txBox="1"/>
          <p:nvPr/>
        </p:nvSpPr>
        <p:spPr>
          <a:xfrm>
            <a:off x="4310743" y="3587386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A[1]</a:t>
            </a:r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4328867" y="4797061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A[0]</a:t>
            </a:r>
            <a:endParaRPr lang="tr-TR"/>
          </a:p>
        </p:txBody>
      </p:sp>
      <p:sp>
        <p:nvSpPr>
          <p:cNvPr id="8" name="Metin kutusu 7"/>
          <p:cNvSpPr txBox="1"/>
          <p:nvPr/>
        </p:nvSpPr>
        <p:spPr>
          <a:xfrm>
            <a:off x="4279310" y="1414973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FF0000"/>
                </a:solidFill>
              </a:rPr>
              <a:t>B[3]</a:t>
            </a:r>
            <a:endParaRPr lang="tr-TR">
              <a:solidFill>
                <a:srgbClr val="FF0000"/>
              </a:solidFill>
            </a:endParaRPr>
          </a:p>
        </p:txBody>
      </p:sp>
      <p:sp>
        <p:nvSpPr>
          <p:cNvPr id="9" name="Metin kutusu 8"/>
          <p:cNvSpPr txBox="1"/>
          <p:nvPr/>
        </p:nvSpPr>
        <p:spPr>
          <a:xfrm>
            <a:off x="4363131" y="2715356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FF0000"/>
                </a:solidFill>
              </a:rPr>
              <a:t>B[2]</a:t>
            </a:r>
            <a:endParaRPr lang="tr-TR">
              <a:solidFill>
                <a:srgbClr val="FF0000"/>
              </a:solidFill>
            </a:endParaRPr>
          </a:p>
        </p:txBody>
      </p:sp>
      <p:sp>
        <p:nvSpPr>
          <p:cNvPr id="10" name="Metin kutusu 9"/>
          <p:cNvSpPr txBox="1"/>
          <p:nvPr/>
        </p:nvSpPr>
        <p:spPr>
          <a:xfrm>
            <a:off x="4363131" y="3905053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FF0000"/>
                </a:solidFill>
              </a:rPr>
              <a:t>B[1]</a:t>
            </a:r>
            <a:endParaRPr lang="tr-TR">
              <a:solidFill>
                <a:srgbClr val="FF0000"/>
              </a:solidFill>
            </a:endParaRPr>
          </a:p>
        </p:txBody>
      </p:sp>
      <p:sp>
        <p:nvSpPr>
          <p:cNvPr id="11" name="Metin kutusu 10"/>
          <p:cNvSpPr txBox="1"/>
          <p:nvPr/>
        </p:nvSpPr>
        <p:spPr>
          <a:xfrm>
            <a:off x="4336882" y="5094750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FF0000"/>
                </a:solidFill>
              </a:rPr>
              <a:t>B[0]</a:t>
            </a:r>
            <a:endParaRPr lang="tr-TR">
              <a:solidFill>
                <a:srgbClr val="FF0000"/>
              </a:solidFill>
            </a:endParaRPr>
          </a:p>
        </p:txBody>
      </p:sp>
      <p:sp>
        <p:nvSpPr>
          <p:cNvPr id="14" name="Metin kutusu 13"/>
          <p:cNvSpPr txBox="1"/>
          <p:nvPr/>
        </p:nvSpPr>
        <p:spPr>
          <a:xfrm>
            <a:off x="6963870" y="4627948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0070C0"/>
                </a:solidFill>
              </a:rPr>
              <a:t>C[0]</a:t>
            </a:r>
            <a:endParaRPr lang="tr-TR">
              <a:solidFill>
                <a:srgbClr val="0070C0"/>
              </a:solidFill>
            </a:endParaRPr>
          </a:p>
        </p:txBody>
      </p:sp>
      <p:sp>
        <p:nvSpPr>
          <p:cNvPr id="15" name="Metin kutusu 14"/>
          <p:cNvSpPr txBox="1"/>
          <p:nvPr/>
        </p:nvSpPr>
        <p:spPr>
          <a:xfrm>
            <a:off x="4099668" y="5362496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0070C0"/>
                </a:solidFill>
              </a:rPr>
              <a:t>Cin[0]</a:t>
            </a:r>
            <a:endParaRPr lang="tr-TR">
              <a:solidFill>
                <a:srgbClr val="0070C0"/>
              </a:solidFill>
            </a:endParaRPr>
          </a:p>
        </p:txBody>
      </p:sp>
      <p:sp>
        <p:nvSpPr>
          <p:cNvPr id="16" name="Metin kutusu 15"/>
          <p:cNvSpPr txBox="1"/>
          <p:nvPr/>
        </p:nvSpPr>
        <p:spPr>
          <a:xfrm>
            <a:off x="7429499" y="1236779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0070C0"/>
                </a:solidFill>
              </a:rPr>
              <a:t>Cout</a:t>
            </a:r>
            <a:endParaRPr lang="tr-TR">
              <a:solidFill>
                <a:srgbClr val="0070C0"/>
              </a:solidFill>
            </a:endParaRPr>
          </a:p>
        </p:txBody>
      </p:sp>
      <p:sp>
        <p:nvSpPr>
          <p:cNvPr id="17" name="Metin kutusu 16"/>
          <p:cNvSpPr txBox="1"/>
          <p:nvPr/>
        </p:nvSpPr>
        <p:spPr>
          <a:xfrm>
            <a:off x="7017065" y="2200666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0070C0"/>
                </a:solidFill>
              </a:rPr>
              <a:t>C[2]</a:t>
            </a:r>
            <a:endParaRPr lang="tr-TR">
              <a:solidFill>
                <a:srgbClr val="0070C0"/>
              </a:solidFill>
            </a:endParaRPr>
          </a:p>
        </p:txBody>
      </p:sp>
      <p:sp>
        <p:nvSpPr>
          <p:cNvPr id="18" name="Metin kutusu 17"/>
          <p:cNvSpPr txBox="1"/>
          <p:nvPr/>
        </p:nvSpPr>
        <p:spPr>
          <a:xfrm>
            <a:off x="7025908" y="3368917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0070C0"/>
                </a:solidFill>
              </a:rPr>
              <a:t>C[1]</a:t>
            </a:r>
            <a:endParaRPr lang="tr-TR">
              <a:solidFill>
                <a:srgbClr val="0070C0"/>
              </a:solidFill>
            </a:endParaRPr>
          </a:p>
        </p:txBody>
      </p:sp>
      <p:sp>
        <p:nvSpPr>
          <p:cNvPr id="20" name="Metin kutusu 19"/>
          <p:cNvSpPr txBox="1"/>
          <p:nvPr/>
        </p:nvSpPr>
        <p:spPr>
          <a:xfrm>
            <a:off x="7271968" y="5231005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00B050"/>
                </a:solidFill>
              </a:rPr>
              <a:t>S[0]</a:t>
            </a:r>
            <a:endParaRPr lang="tr-TR">
              <a:solidFill>
                <a:srgbClr val="00B050"/>
              </a:solidFill>
            </a:endParaRPr>
          </a:p>
        </p:txBody>
      </p:sp>
      <p:sp>
        <p:nvSpPr>
          <p:cNvPr id="21" name="Metin kutusu 20"/>
          <p:cNvSpPr txBox="1"/>
          <p:nvPr/>
        </p:nvSpPr>
        <p:spPr>
          <a:xfrm>
            <a:off x="7282152" y="4130040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00B050"/>
                </a:solidFill>
              </a:rPr>
              <a:t>S[1]</a:t>
            </a:r>
            <a:endParaRPr lang="tr-TR">
              <a:solidFill>
                <a:srgbClr val="00B050"/>
              </a:solidFill>
            </a:endParaRPr>
          </a:p>
        </p:txBody>
      </p:sp>
      <p:sp>
        <p:nvSpPr>
          <p:cNvPr id="22" name="Metin kutusu 21"/>
          <p:cNvSpPr txBox="1"/>
          <p:nvPr/>
        </p:nvSpPr>
        <p:spPr>
          <a:xfrm>
            <a:off x="7217138" y="2868524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00B050"/>
                </a:solidFill>
              </a:rPr>
              <a:t>S[2]</a:t>
            </a:r>
            <a:endParaRPr lang="tr-TR">
              <a:solidFill>
                <a:srgbClr val="00B050"/>
              </a:solidFill>
            </a:endParaRPr>
          </a:p>
        </p:txBody>
      </p:sp>
      <p:sp>
        <p:nvSpPr>
          <p:cNvPr id="23" name="Metin kutusu 22"/>
          <p:cNvSpPr txBox="1"/>
          <p:nvPr/>
        </p:nvSpPr>
        <p:spPr>
          <a:xfrm>
            <a:off x="7217138" y="1634287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00B050"/>
                </a:solidFill>
              </a:rPr>
              <a:t>S[3]</a:t>
            </a:r>
            <a:endParaRPr lang="tr-TR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13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1391</TotalTime>
  <Words>147</Words>
  <Application>Microsoft Office PowerPoint</Application>
  <PresentationFormat>Geniş ekran</PresentationFormat>
  <Paragraphs>27</Paragraphs>
  <Slides>3</Slides>
  <Notes>3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Informal Roman</vt:lpstr>
      <vt:lpstr>Office Teması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47</cp:revision>
  <dcterms:created xsi:type="dcterms:W3CDTF">2021-10-07T19:14:53Z</dcterms:created>
  <dcterms:modified xsi:type="dcterms:W3CDTF">2021-10-20T15:25:49Z</dcterms:modified>
</cp:coreProperties>
</file>

<file path=docProps/thumbnail.jpeg>
</file>